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1" r:id="rId4"/>
    <p:sldId id="262" r:id="rId5"/>
    <p:sldId id="263" r:id="rId6"/>
    <p:sldId id="260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3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99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6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799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14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15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67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4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558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03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2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F8233-3F63-405A-89BD-5BE98F96CF99}" type="datetimeFigureOut">
              <a:rPr lang="hu-HU" smtClean="0"/>
              <a:t>2023.12.12.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1CD0511-93B6-42E0-A7BB-9BAD621AC522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1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A5DB7-384F-47C4-8D89-0D3787B7A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66"/>
            <a:ext cx="12192000" cy="687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6AD46-FC03-4991-80E1-DD329EDD1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8279"/>
            <a:ext cx="9144000" cy="2387600"/>
          </a:xfrm>
        </p:spPr>
        <p:txBody>
          <a:bodyPr/>
          <a:lstStyle/>
          <a:p>
            <a:r>
              <a:rPr lang="hu-HU" b="1" dirty="0"/>
              <a:t>Lucky coffee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7116E-AC7B-4293-9C9F-009FDB122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9621" y="2715879"/>
            <a:ext cx="9144000" cy="3071478"/>
          </a:xfrm>
        </p:spPr>
        <p:txBody>
          <a:bodyPr>
            <a:normAutofit lnSpcReduction="10000"/>
          </a:bodyPr>
          <a:lstStyle/>
          <a:p>
            <a:r>
              <a:rPr lang="hu-HU" sz="1600" b="1" dirty="0"/>
              <a:t>made by:</a:t>
            </a:r>
            <a:br>
              <a:rPr lang="hu-HU" sz="1600" b="1" dirty="0"/>
            </a:br>
            <a:r>
              <a:rPr lang="hu-HU" b="1" dirty="0"/>
              <a:t>Gräff Levente – homepage, css, debugging, hungarian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Geregely Marci – </a:t>
            </a:r>
            <a:r>
              <a:rPr lang="hu-HU" b="1" dirty="0" err="1"/>
              <a:t>Coffee</a:t>
            </a:r>
            <a:r>
              <a:rPr lang="hu-HU" b="1" dirty="0"/>
              <a:t> </a:t>
            </a:r>
            <a:r>
              <a:rPr lang="hu-HU" b="1" dirty="0" err="1"/>
              <a:t>page</a:t>
            </a:r>
            <a:r>
              <a:rPr lang="hu-HU" b="1" dirty="0"/>
              <a:t>, Blog, </a:t>
            </a:r>
            <a:r>
              <a:rPr lang="hu-HU" b="1" dirty="0" err="1"/>
              <a:t>Figma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Byrappa Arjuna – editing images, english presentation</a:t>
            </a:r>
            <a:br>
              <a:rPr lang="hu-HU" b="1" dirty="0"/>
            </a:br>
            <a:br>
              <a:rPr lang="hu-HU" b="1" dirty="0"/>
            </a:br>
            <a:r>
              <a:rPr lang="hu-HU" b="1" dirty="0"/>
              <a:t>Abousena Adam – cakes, </a:t>
            </a:r>
            <a:r>
              <a:rPr lang="hu-HU" b="1" dirty="0" err="1"/>
              <a:t>Trello</a:t>
            </a:r>
            <a:r>
              <a:rPr lang="hu-HU" b="1" dirty="0"/>
              <a:t>, </a:t>
            </a:r>
            <a:r>
              <a:rPr lang="hu-HU" b="1" dirty="0" err="1"/>
              <a:t>Figma</a:t>
            </a:r>
            <a:r>
              <a:rPr lang="hu-H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351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C488-8029-4F08-91E1-4F10BFFB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573" y="2240420"/>
            <a:ext cx="10515600" cy="1325563"/>
          </a:xfrm>
        </p:spPr>
        <p:txBody>
          <a:bodyPr>
            <a:noAutofit/>
          </a:bodyPr>
          <a:lstStyle/>
          <a:p>
            <a:r>
              <a:rPr lang="hu-HU" sz="9600" b="1" dirty="0"/>
              <a:t>Tools we used</a:t>
            </a:r>
          </a:p>
        </p:txBody>
      </p:sp>
    </p:spTree>
    <p:extLst>
      <p:ext uri="{BB962C8B-B14F-4D97-AF65-F5344CB8AC3E}">
        <p14:creationId xmlns:p14="http://schemas.microsoft.com/office/powerpoint/2010/main" val="5179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428B48-A801-45D3-9C78-AC421CFAD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02" y="1094738"/>
            <a:ext cx="7404995" cy="533823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1270000" dist="50800" dir="30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71F2AC97-2399-409E-B783-B77123121915}"/>
              </a:ext>
            </a:extLst>
          </p:cNvPr>
          <p:cNvSpPr txBox="1"/>
          <p:nvPr/>
        </p:nvSpPr>
        <p:spPr>
          <a:xfrm>
            <a:off x="4512728" y="190139"/>
            <a:ext cx="8158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/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63333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CDF6FAD3-904A-4EEA-913C-CF020810D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2482"/>
            <a:ext cx="7431436" cy="6351835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0AEE11D8-FC9C-4308-9526-A232A4A16EC3}"/>
              </a:ext>
            </a:extLst>
          </p:cNvPr>
          <p:cNvSpPr txBox="1"/>
          <p:nvPr/>
        </p:nvSpPr>
        <p:spPr>
          <a:xfrm>
            <a:off x="9012758" y="453231"/>
            <a:ext cx="2618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/>
              <a:t>Figma</a:t>
            </a:r>
          </a:p>
        </p:txBody>
      </p:sp>
    </p:spTree>
    <p:extLst>
      <p:ext uri="{BB962C8B-B14F-4D97-AF65-F5344CB8AC3E}">
        <p14:creationId xmlns:p14="http://schemas.microsoft.com/office/powerpoint/2010/main" val="232991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C700E333-F0FE-4E9C-B9F9-80B4398E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25" y="80163"/>
            <a:ext cx="8766875" cy="6527192"/>
          </a:xfrm>
          <a:prstGeom prst="rect">
            <a:avLst/>
          </a:prstGeom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7E958EE1-3819-47CC-94FB-CBC59632657D}"/>
              </a:ext>
            </a:extLst>
          </p:cNvPr>
          <p:cNvSpPr txBox="1"/>
          <p:nvPr/>
        </p:nvSpPr>
        <p:spPr>
          <a:xfrm>
            <a:off x="649113" y="498617"/>
            <a:ext cx="204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74390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F2F39-DCF5-47DB-ADFF-4D756B69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5" y="118355"/>
            <a:ext cx="5101389" cy="330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AD36B-36FD-4CED-B993-0BF8D8DC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32" y="177078"/>
            <a:ext cx="5951623" cy="3365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C7C07-9C60-4C64-8E03-DC569916F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5" y="3708953"/>
            <a:ext cx="5092928" cy="2956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C784F-5C8E-4D34-8D56-8F0649653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08953"/>
            <a:ext cx="5951622" cy="28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2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271E-E4BD-4F1C-BDA1-B2CAED6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870" y="6367244"/>
            <a:ext cx="10515600" cy="490756"/>
          </a:xfrm>
        </p:spPr>
        <p:txBody>
          <a:bodyPr>
            <a:normAutofit fontScale="90000"/>
          </a:bodyPr>
          <a:lstStyle/>
          <a:p>
            <a:r>
              <a:rPr lang="hu-HU" dirty="0"/>
              <a:t>https://github.com/LEvivoken/monkeys2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5243F97-F6E6-4D4E-BA5D-5BE4E19C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" y="3428999"/>
            <a:ext cx="3443698" cy="293824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3D212E69-B04B-4716-A986-D4FA31906274}"/>
              </a:ext>
            </a:extLst>
          </p:cNvPr>
          <p:cNvSpPr txBox="1"/>
          <p:nvPr/>
        </p:nvSpPr>
        <p:spPr>
          <a:xfrm>
            <a:off x="7294786" y="1166606"/>
            <a:ext cx="5387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err="1"/>
              <a:t>Prototype</a:t>
            </a:r>
            <a:r>
              <a:rPr lang="hu-HU" sz="4000" b="1" dirty="0"/>
              <a:t>/</a:t>
            </a:r>
            <a:r>
              <a:rPr lang="hu-HU" sz="4000" b="1" dirty="0" err="1"/>
              <a:t>Github</a:t>
            </a:r>
            <a:r>
              <a:rPr lang="hu-HU" sz="4000" b="1" dirty="0"/>
              <a:t> link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4B54568-2488-4A69-B029-2C141B00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7" y="524647"/>
            <a:ext cx="3459072" cy="295136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311993E-799E-483C-ABA4-97E27C3E1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49" y="3487372"/>
            <a:ext cx="3308572" cy="27670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0C5E11E-F003-418C-8EAD-AC732424A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37" y="524646"/>
            <a:ext cx="3435849" cy="295136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4E9A4FA-8921-4C7D-A980-D7EA5AA7C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29" y="2396215"/>
            <a:ext cx="4363667" cy="36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CE38-DA8A-4781-AD29-52990A84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59" y="2003645"/>
            <a:ext cx="11369843" cy="2011531"/>
          </a:xfrm>
        </p:spPr>
        <p:txBody>
          <a:bodyPr>
            <a:noAutofit/>
          </a:bodyPr>
          <a:lstStyle/>
          <a:p>
            <a:r>
              <a:rPr lang="hu-HU" sz="7200" b="1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1823205"/>
      </p:ext>
    </p:extLst>
  </p:cSld>
  <p:clrMapOvr>
    <a:masterClrMapping/>
  </p:clrMapOvr>
</p:sld>
</file>

<file path=ppt/theme/theme1.xml><?xml version="1.0" encoding="utf-8"?>
<a:theme xmlns:a="http://schemas.openxmlformats.org/drawingml/2006/main" name="Galéria">
  <a:themeElements>
    <a:clrScheme name="Galé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é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é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73</Words>
  <Application>Microsoft Office PowerPoint</Application>
  <PresentationFormat>Szélesvásznú</PresentationFormat>
  <Paragraphs>9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Galéria</vt:lpstr>
      <vt:lpstr>Lucky coffee shop</vt:lpstr>
      <vt:lpstr>Tools we used</vt:lpstr>
      <vt:lpstr>PowerPoint-bemutató</vt:lpstr>
      <vt:lpstr>PowerPoint-bemutató</vt:lpstr>
      <vt:lpstr>PowerPoint-bemutató</vt:lpstr>
      <vt:lpstr>PowerPoint-bemutató</vt:lpstr>
      <vt:lpstr>https://github.com/LEvivoken/monkeys2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Lucky coffee shop</dc:title>
  <dc:creator>Byrappa Arjuna</dc:creator>
  <cp:lastModifiedBy>Byrappa Arjuna</cp:lastModifiedBy>
  <cp:revision>15</cp:revision>
  <dcterms:created xsi:type="dcterms:W3CDTF">2023-11-27T18:50:38Z</dcterms:created>
  <dcterms:modified xsi:type="dcterms:W3CDTF">2023-12-12T10:14:17Z</dcterms:modified>
</cp:coreProperties>
</file>